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3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09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576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8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0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5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05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277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3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2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21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0B69-4725-415D-8334-CCCCC834E9C8}" type="datetimeFigureOut">
              <a:rPr lang="he-IL" smtClean="0"/>
              <a:t>י"ט/תשרי/תשע"ח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FF7-E23F-4CCA-B9B2-B1619521D8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03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5" y="442033"/>
            <a:ext cx="7580119" cy="5685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8"/>
          <a:stretch/>
        </p:blipFill>
        <p:spPr>
          <a:xfrm>
            <a:off x="0" y="5623132"/>
            <a:ext cx="9144000" cy="1234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6" y="5688223"/>
            <a:ext cx="1392964" cy="473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6777" y="5612448"/>
            <a:ext cx="5087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0"/>
            <a:r>
              <a:rPr lang="en-US" sz="2800" b="1" dirty="0" err="1" smtClean="0">
                <a:ln/>
                <a:solidFill>
                  <a:schemeClr val="bg1"/>
                </a:solidFill>
                <a:cs typeface="Arial" panose="020B0604020202020204" pitchFamily="34" charset="0"/>
              </a:rPr>
              <a:t>Crownline</a:t>
            </a:r>
            <a:r>
              <a:rPr lang="en-US" sz="2800" b="1" dirty="0" smtClean="0">
                <a:ln/>
                <a:solidFill>
                  <a:schemeClr val="bg1"/>
                </a:solidFill>
                <a:cs typeface="Arial" panose="020B0604020202020204" pitchFamily="34" charset="0"/>
              </a:rPr>
              <a:t> 250 1996 / 118,000 </a:t>
            </a:r>
            <a:r>
              <a:rPr lang="he-IL" sz="2800" b="1" dirty="0" smtClean="0">
                <a:ln/>
                <a:solidFill>
                  <a:schemeClr val="bg1"/>
                </a:solidFill>
                <a:cs typeface="Arial" panose="020B0604020202020204" pitchFamily="34" charset="0"/>
              </a:rPr>
              <a:t>₪ </a:t>
            </a:r>
            <a:endParaRPr lang="en-US" sz="2800" b="1" dirty="0">
              <a:ln/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147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he-IL" sz="2000" b="1" dirty="0" smtClean="0">
                <a:solidFill>
                  <a:srgbClr val="02012B"/>
                </a:solidFill>
                <a:cs typeface="+mn-cs"/>
              </a:rPr>
              <a:t>אורך: 7.60 מ'  רוחב: 2.60 מ'  מנוע: </a:t>
            </a:r>
            <a:r>
              <a:rPr lang="en-US" sz="2000" b="1" dirty="0" err="1" smtClean="0">
                <a:solidFill>
                  <a:srgbClr val="02012B"/>
                </a:solidFill>
                <a:cs typeface="+mn-cs"/>
              </a:rPr>
              <a:t>Mercruiser</a:t>
            </a:r>
            <a:r>
              <a:rPr lang="en-US" sz="2000" b="1" dirty="0" smtClean="0">
                <a:solidFill>
                  <a:srgbClr val="02012B"/>
                </a:solidFill>
                <a:cs typeface="+mn-cs"/>
              </a:rPr>
              <a:t> 7.4L 310HP</a:t>
            </a:r>
            <a:r>
              <a:rPr lang="he-IL" sz="2000" b="1" dirty="0" smtClean="0">
                <a:solidFill>
                  <a:srgbClr val="02012B"/>
                </a:solidFill>
                <a:cs typeface="+mn-cs"/>
              </a:rPr>
              <a:t> </a:t>
            </a:r>
            <a:br>
              <a:rPr lang="he-IL" sz="2000" b="1" dirty="0" smtClean="0">
                <a:solidFill>
                  <a:srgbClr val="02012B"/>
                </a:solidFill>
                <a:cs typeface="+mn-cs"/>
              </a:rPr>
            </a:br>
            <a:r>
              <a:rPr lang="he-IL" sz="1800" dirty="0"/>
              <a:t>סירת קבינה עם שתי מיטות שינה, מטבח כולל תא מקלחת ושירותים.</a:t>
            </a:r>
            <a:r>
              <a:rPr lang="en-US" sz="2000" dirty="0"/>
              <a:t/>
            </a:r>
            <a:br>
              <a:rPr lang="en-US" sz="2000" dirty="0"/>
            </a:br>
            <a:endParaRPr lang="he-IL" sz="2000" b="1" dirty="0">
              <a:solidFill>
                <a:srgbClr val="02012B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658" y="1207145"/>
            <a:ext cx="39091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400" b="1" dirty="0" smtClean="0">
                <a:solidFill>
                  <a:srgbClr val="02012B"/>
                </a:solidFill>
              </a:rPr>
              <a:t>תוספות: </a:t>
            </a:r>
          </a:p>
          <a:p>
            <a:r>
              <a:rPr lang="he-IL" sz="1400" dirty="0" smtClean="0"/>
              <a:t>מיכל </a:t>
            </a:r>
            <a:r>
              <a:rPr lang="he-IL" sz="1400" dirty="0"/>
              <a:t>דלק: 280 ליטר</a:t>
            </a:r>
            <a:endParaRPr lang="en-US" sz="1400" dirty="0"/>
          </a:p>
          <a:p>
            <a:r>
              <a:rPr lang="he-IL" sz="1400" dirty="0"/>
              <a:t>מיכל מים מתוקים: 180 ליטר</a:t>
            </a:r>
            <a:endParaRPr lang="en-US" sz="1400" dirty="0"/>
          </a:p>
          <a:p>
            <a:r>
              <a:rPr lang="he-IL" sz="1400" dirty="0"/>
              <a:t>מיכל מים שחורים: 100 ליטר</a:t>
            </a:r>
            <a:endParaRPr lang="en-US" sz="1400" dirty="0"/>
          </a:p>
          <a:p>
            <a:r>
              <a:rPr lang="he-IL" sz="1400" dirty="0" smtClean="0"/>
              <a:t>כיריים חשמלאים</a:t>
            </a:r>
          </a:p>
          <a:p>
            <a:r>
              <a:rPr lang="he-IL" sz="1400" dirty="0" smtClean="0"/>
              <a:t>מקרר</a:t>
            </a:r>
          </a:p>
          <a:p>
            <a:r>
              <a:rPr lang="he-IL" sz="1400" dirty="0" smtClean="0"/>
              <a:t>מיקרוגל</a:t>
            </a:r>
          </a:p>
          <a:p>
            <a:r>
              <a:rPr lang="he-IL" sz="1400" dirty="0" smtClean="0"/>
              <a:t>מערכת </a:t>
            </a:r>
            <a:r>
              <a:rPr lang="he-IL" sz="1400" dirty="0"/>
              <a:t>מים </a:t>
            </a:r>
            <a:r>
              <a:rPr lang="he-IL" sz="1400" dirty="0" smtClean="0"/>
              <a:t>שחורים</a:t>
            </a:r>
          </a:p>
          <a:p>
            <a:r>
              <a:rPr lang="he-IL" sz="1400" dirty="0" smtClean="0"/>
              <a:t>מזגן</a:t>
            </a:r>
          </a:p>
          <a:p>
            <a:r>
              <a:rPr lang="he-IL" sz="1400" dirty="0" smtClean="0"/>
              <a:t>טלוויזיה </a:t>
            </a:r>
            <a:r>
              <a:rPr lang="he-IL" sz="1400" dirty="0"/>
              <a:t>כולל </a:t>
            </a:r>
            <a:r>
              <a:rPr lang="en-US" sz="1400" dirty="0" smtClean="0"/>
              <a:t>DVD</a:t>
            </a:r>
            <a:endParaRPr lang="en-US" sz="1400" dirty="0"/>
          </a:p>
          <a:p>
            <a:r>
              <a:rPr lang="he-IL" sz="1400" dirty="0" smtClean="0"/>
              <a:t>פנס </a:t>
            </a:r>
            <a:r>
              <a:rPr lang="he-IL" sz="1400" dirty="0"/>
              <a:t>חיפוש </a:t>
            </a:r>
            <a:r>
              <a:rPr lang="he-IL" sz="1400" dirty="0" smtClean="0"/>
              <a:t>בחרטום</a:t>
            </a:r>
          </a:p>
          <a:p>
            <a:r>
              <a:rPr lang="he-IL" sz="1400" dirty="0" smtClean="0"/>
              <a:t>מערכת שמע</a:t>
            </a:r>
          </a:p>
          <a:p>
            <a:r>
              <a:rPr lang="he-IL" sz="1400" dirty="0" smtClean="0"/>
              <a:t>מכשיר </a:t>
            </a:r>
            <a:r>
              <a:rPr lang="he-IL" sz="1400" dirty="0"/>
              <a:t>קשר </a:t>
            </a:r>
            <a:r>
              <a:rPr lang="en-US" sz="1400" dirty="0" smtClean="0"/>
              <a:t>VHF</a:t>
            </a:r>
            <a:endParaRPr lang="en-US" sz="1400" dirty="0"/>
          </a:p>
          <a:p>
            <a:r>
              <a:rPr lang="he-IL" sz="1400" dirty="0" smtClean="0"/>
              <a:t>גגון </a:t>
            </a:r>
            <a:r>
              <a:rPr lang="he-IL" sz="1400" dirty="0"/>
              <a:t>קשיח.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6021791"/>
            <a:ext cx="7315200" cy="83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64" y="6203041"/>
            <a:ext cx="1392964" cy="4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6" y="507617"/>
            <a:ext cx="7238288" cy="542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6021791"/>
            <a:ext cx="7315200" cy="836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64" y="6203041"/>
            <a:ext cx="1392964" cy="4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7" y="514883"/>
            <a:ext cx="3508118" cy="2631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6" y="3309497"/>
            <a:ext cx="3500689" cy="2625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6" y="520455"/>
            <a:ext cx="3500689" cy="2625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7" y="3303926"/>
            <a:ext cx="3508118" cy="263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6021791"/>
            <a:ext cx="7315200" cy="83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64" y="6203041"/>
            <a:ext cx="1392964" cy="4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אורך: 7.60 מ'  רוחב: 2.60 מ'  מנוע: Mercruiser 7.4L 310HP  סירת קבינה עם שתי מיטות שינה, מטבח כולל תא מקלחת ושירותים.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Maayan Ben-Yacob</dc:creator>
  <cp:lastModifiedBy>Maayan Ben-Yacob</cp:lastModifiedBy>
  <cp:revision>13</cp:revision>
  <dcterms:created xsi:type="dcterms:W3CDTF">2017-01-23T12:23:28Z</dcterms:created>
  <dcterms:modified xsi:type="dcterms:W3CDTF">2017-10-09T09:08:15Z</dcterms:modified>
</cp:coreProperties>
</file>